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07" autoAdjust="0"/>
  </p:normalViewPr>
  <p:slideViewPr>
    <p:cSldViewPr>
      <p:cViewPr>
        <p:scale>
          <a:sx n="74" d="100"/>
          <a:sy n="74" d="100"/>
        </p:scale>
        <p:origin x="-96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Цветочный\Det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492896"/>
            <a:ext cx="5688632" cy="1107554"/>
          </a:xfrm>
          <a:solidFill>
            <a:schemeClr val="accent3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5184576" cy="838944"/>
          </a:xfr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Цветочный\Det_flower_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50" y="188913"/>
            <a:ext cx="9163050" cy="576262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288" y="6511925"/>
            <a:ext cx="18224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itchFamily="66" charset="0"/>
              </a:rPr>
              <a:t>ProPowerPoint.Ru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492896"/>
            <a:ext cx="5689600" cy="1108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Жизнь ребенка в детском саду.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005263"/>
            <a:ext cx="5183187" cy="64787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МБДОУ № </a:t>
            </a:r>
            <a:r>
              <a:rPr lang="ru-RU" dirty="0" smtClean="0"/>
              <a:t>174</a:t>
            </a:r>
          </a:p>
        </p:txBody>
      </p:sp>
      <p:pic>
        <p:nvPicPr>
          <p:cNvPr id="4" name="Содержимое 3" descr="ehmblema_fantaz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76861" y="157995"/>
            <a:ext cx="2448399" cy="1958719"/>
          </a:xfrm>
          <a:prstGeom prst="rect">
            <a:avLst/>
          </a:prstGeom>
          <a:solidFill>
            <a:schemeClr val="lt1">
              <a:alpha val="80000"/>
            </a:schemeClr>
          </a:solidFill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ehmblema_fantaz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339850"/>
            <a:ext cx="5715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ДЕТСКИЕ\Цветочный\Det_flower_Pr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188913"/>
            <a:ext cx="7489825" cy="7921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/>
              <a:t>Утренней прием</a:t>
            </a:r>
          </a:p>
        </p:txBody>
      </p:sp>
      <p:pic>
        <p:nvPicPr>
          <p:cNvPr id="5" name="Содержимое 4" descr="ю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04770" y="1125538"/>
            <a:ext cx="4086984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Цветочный\Det_flower_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343775" cy="576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Гимнастика</a:t>
            </a:r>
            <a:endParaRPr lang="ru-RU" dirty="0"/>
          </a:p>
        </p:txBody>
      </p:sp>
      <p:pic>
        <p:nvPicPr>
          <p:cNvPr id="5" name="Содержимое 4" descr="л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3811" y="1125538"/>
            <a:ext cx="7228903" cy="539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Умывание</a:t>
            </a:r>
            <a:endParaRPr lang="ru-RU" dirty="0"/>
          </a:p>
        </p:txBody>
      </p:sp>
      <p:pic>
        <p:nvPicPr>
          <p:cNvPr id="4" name="Содержимое 3" descr="ж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443485" cy="32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204864"/>
            <a:ext cx="3312368" cy="247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з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3" y="1916832"/>
            <a:ext cx="2473500" cy="331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ДЕТСКИЕ\Цветочный\Det_flower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15875"/>
            <a:ext cx="91694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6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Завтрак, обед, ужин.</a:t>
            </a:r>
            <a:endParaRPr lang="ru-RU" dirty="0"/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3491715" cy="260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96752"/>
            <a:ext cx="3600400" cy="268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ю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933056"/>
            <a:ext cx="3491880" cy="260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занимаемся.</a:t>
            </a:r>
            <a:endParaRPr lang="ru-RU" dirty="0"/>
          </a:p>
        </p:txBody>
      </p:sp>
      <p:pic>
        <p:nvPicPr>
          <p:cNvPr id="4" name="Содержимое 3" descr="а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85267">
            <a:off x="483073" y="1313016"/>
            <a:ext cx="3491715" cy="260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0606">
            <a:off x="5363352" y="1541735"/>
            <a:ext cx="3456384" cy="258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о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56992"/>
            <a:ext cx="2345011" cy="3139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Конструирование.</a:t>
            </a:r>
            <a:endParaRPr lang="ru-RU" dirty="0"/>
          </a:p>
        </p:txBody>
      </p:sp>
      <p:pic>
        <p:nvPicPr>
          <p:cNvPr id="4" name="Содержимое 3" descr="х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211795" cy="314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э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605601" cy="4827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4" name="Содержимое 3" descr="м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131675" cy="233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24744"/>
            <a:ext cx="1984971" cy="265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556792"/>
            <a:ext cx="3130635" cy="233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142440"/>
            <a:ext cx="3635896" cy="271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Сон. После сна- игровая деятельность</a:t>
            </a:r>
            <a:endParaRPr lang="ru-RU" dirty="0"/>
          </a:p>
        </p:txBody>
      </p:sp>
      <p:pic>
        <p:nvPicPr>
          <p:cNvPr id="4" name="Содержимое 3" descr="д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011437" cy="269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240590"/>
            <a:ext cx="3456384" cy="2581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л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268760"/>
            <a:ext cx="3085441" cy="230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ч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77072"/>
            <a:ext cx="3384376" cy="252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а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067129"/>
            <a:ext cx="3384376" cy="252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t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Det_flowers</Template>
  <TotalTime>32</TotalTime>
  <Words>35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Det_flowers</vt:lpstr>
      <vt:lpstr>Жизнь ребенка в детском саду.</vt:lpstr>
      <vt:lpstr>Утренней прием</vt:lpstr>
      <vt:lpstr>Гимнастика</vt:lpstr>
      <vt:lpstr>Умывание</vt:lpstr>
      <vt:lpstr>Завтрак, обед, ужин.</vt:lpstr>
      <vt:lpstr>Мы занимаемся.</vt:lpstr>
      <vt:lpstr>Конструирование.</vt:lpstr>
      <vt:lpstr>Прогулка</vt:lpstr>
      <vt:lpstr>Сон. После сна- игровая деятельность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ребенка в детском саду.</dc:title>
  <dc:subject>Цветочный детский</dc:subject>
  <dc:creator>Яна</dc:creator>
  <dc:description>http://propowerpoint.ru - Бесплатные шаблоны для презентаций. Полезные советы и уроки  PowerPoint .</dc:description>
  <cp:lastModifiedBy>света</cp:lastModifiedBy>
  <cp:revision>6</cp:revision>
  <dcterms:created xsi:type="dcterms:W3CDTF">2016-09-19T12:21:58Z</dcterms:created>
  <dcterms:modified xsi:type="dcterms:W3CDTF">2017-02-16T00:58:26Z</dcterms:modified>
</cp:coreProperties>
</file>